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67" r:id="rId9"/>
    <p:sldId id="259" r:id="rId10"/>
    <p:sldId id="258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619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693527"/>
      </p:ext>
    </p:extLst>
  </p:cSld>
  <p:clrMapOvr>
    <a:masterClrMapping/>
  </p:clrMapOvr>
  <p:transition spd="slow"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667329"/>
      </p:ext>
    </p:extLst>
  </p:cSld>
  <p:clrMapOvr>
    <a:masterClrMapping/>
  </p:clrMapOvr>
  <p:transition spd="slow"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649728"/>
      </p:ext>
    </p:extLst>
  </p:cSld>
  <p:clrMapOvr>
    <a:masterClrMapping/>
  </p:clrMapOvr>
  <p:transition spd="slow"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258525"/>
      </p:ext>
    </p:extLst>
  </p:cSld>
  <p:clrMapOvr>
    <a:masterClrMapping/>
  </p:clrMapOvr>
  <p:transition spd="slow"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986875"/>
      </p:ext>
    </p:extLst>
  </p:cSld>
  <p:clrMapOvr>
    <a:masterClrMapping/>
  </p:clrMapOvr>
  <p:transition spd="slow"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534903"/>
      </p:ext>
    </p:extLst>
  </p:cSld>
  <p:clrMapOvr>
    <a:masterClrMapping/>
  </p:clrMapOvr>
  <p:transition spd="slow"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397818"/>
      </p:ext>
    </p:extLst>
  </p:cSld>
  <p:clrMapOvr>
    <a:masterClrMapping/>
  </p:clrMapOvr>
  <p:transition spd="slow"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591547"/>
      </p:ext>
    </p:extLst>
  </p:cSld>
  <p:clrMapOvr>
    <a:masterClrMapping/>
  </p:clrMapOvr>
  <p:transition spd="slow"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380263"/>
      </p:ext>
    </p:extLst>
  </p:cSld>
  <p:clrMapOvr>
    <a:masterClrMapping/>
  </p:clrMapOvr>
  <p:transition spd="slow"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800738"/>
      </p:ext>
    </p:extLst>
  </p:cSld>
  <p:clrMapOvr>
    <a:masterClrMapping/>
  </p:clrMapOvr>
  <p:transition spd="slow"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300298"/>
      </p:ext>
    </p:extLst>
  </p:cSld>
  <p:clrMapOvr>
    <a:masterClrMapping/>
  </p:clrMapOvr>
  <p:transition spd="slow"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7125-4BC3-4551-BFF6-4089265DADC6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0A706-6A36-48E0-9835-BF612C6C6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14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35" y="342900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16930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2268071" y="735106"/>
            <a:ext cx="4509247" cy="2232212"/>
          </a:xfrm>
          <a:prstGeom prst="wedgeEllipseCallout">
            <a:avLst>
              <a:gd name="adj1" fmla="val 58292"/>
              <a:gd name="adj2" fmla="val 757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>
                <a:solidFill>
                  <a:schemeClr val="tx1"/>
                </a:solidFill>
              </a:rPr>
              <a:t>Schule macht Spaß</a:t>
            </a:r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81049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2268071" y="735106"/>
            <a:ext cx="4509247" cy="2232212"/>
          </a:xfrm>
          <a:prstGeom prst="wedgeEllipseCallout">
            <a:avLst>
              <a:gd name="adj1" fmla="val 58292"/>
              <a:gd name="adj2" fmla="val 757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>
                <a:solidFill>
                  <a:schemeClr val="tx1"/>
                </a:solidFill>
              </a:rPr>
              <a:t>Schule macht Spaß!</a:t>
            </a:r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22663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071" y="268605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0906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211" y="268605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1259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893" y="268605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1913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48250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3235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574382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2268071" y="735106"/>
            <a:ext cx="4509247" cy="2232212"/>
          </a:xfrm>
          <a:prstGeom prst="wedgeEllipseCallout">
            <a:avLst>
              <a:gd name="adj1" fmla="val 58292"/>
              <a:gd name="adj2" fmla="val 757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42088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2268071" y="735106"/>
            <a:ext cx="4509247" cy="2232212"/>
          </a:xfrm>
          <a:prstGeom prst="wedgeEllipseCallout">
            <a:avLst>
              <a:gd name="adj1" fmla="val 58292"/>
              <a:gd name="adj2" fmla="val 757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>
                <a:solidFill>
                  <a:schemeClr val="tx1"/>
                </a:solidFill>
              </a:rPr>
              <a:t>Schule</a:t>
            </a:r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71821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23" y="2189661"/>
            <a:ext cx="12192000" cy="5143500"/>
          </a:xfrm>
          <a:prstGeom prst="rect">
            <a:avLst/>
          </a:prstGeom>
        </p:spPr>
      </p:pic>
      <p:sp>
        <p:nvSpPr>
          <p:cNvPr id="6" name="Ovale Legende 5"/>
          <p:cNvSpPr/>
          <p:nvPr/>
        </p:nvSpPr>
        <p:spPr>
          <a:xfrm>
            <a:off x="2268071" y="735106"/>
            <a:ext cx="4509247" cy="2232212"/>
          </a:xfrm>
          <a:prstGeom prst="wedgeEllipseCallout">
            <a:avLst>
              <a:gd name="adj1" fmla="val 58292"/>
              <a:gd name="adj2" fmla="val 757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>
                <a:solidFill>
                  <a:schemeClr val="tx1"/>
                </a:solidFill>
              </a:rPr>
              <a:t>Schule macht</a:t>
            </a:r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39598"/>
      </p:ext>
    </p:extLst>
  </p:cSld>
  <p:clrMapOvr>
    <a:masterClrMapping/>
  </p:clrMapOvr>
  <p:transition spd="slow"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Bilharzschule Stadt Sigmaringen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Boettinger</dc:creator>
  <cp:lastModifiedBy>Matthias Boettinger</cp:lastModifiedBy>
  <cp:revision>10</cp:revision>
  <dcterms:created xsi:type="dcterms:W3CDTF">2025-02-17T06:25:38Z</dcterms:created>
  <dcterms:modified xsi:type="dcterms:W3CDTF">2025-02-17T06:41:48Z</dcterms:modified>
</cp:coreProperties>
</file>